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7"/>
  </p:notesMasterIdLst>
  <p:sldIdLst>
    <p:sldId id="348" r:id="rId2"/>
    <p:sldId id="392" r:id="rId3"/>
    <p:sldId id="440" r:id="rId4"/>
    <p:sldId id="441" r:id="rId5"/>
    <p:sldId id="345" r:id="rId6"/>
    <p:sldId id="330" r:id="rId7"/>
    <p:sldId id="343" r:id="rId8"/>
    <p:sldId id="261" r:id="rId9"/>
    <p:sldId id="396" r:id="rId10"/>
    <p:sldId id="349" r:id="rId11"/>
    <p:sldId id="357" r:id="rId12"/>
    <p:sldId id="356" r:id="rId13"/>
    <p:sldId id="361" r:id="rId14"/>
    <p:sldId id="358" r:id="rId15"/>
    <p:sldId id="362" r:id="rId16"/>
    <p:sldId id="363" r:id="rId17"/>
    <p:sldId id="364" r:id="rId18"/>
    <p:sldId id="360" r:id="rId19"/>
    <p:sldId id="365" r:id="rId20"/>
    <p:sldId id="369" r:id="rId21"/>
    <p:sldId id="370" r:id="rId22"/>
    <p:sldId id="368" r:id="rId23"/>
    <p:sldId id="401" r:id="rId24"/>
    <p:sldId id="402" r:id="rId25"/>
    <p:sldId id="350" r:id="rId26"/>
    <p:sldId id="366" r:id="rId27"/>
    <p:sldId id="375" r:id="rId28"/>
    <p:sldId id="380" r:id="rId29"/>
    <p:sldId id="351" r:id="rId30"/>
    <p:sldId id="367" r:id="rId31"/>
    <p:sldId id="379" r:id="rId32"/>
    <p:sldId id="371" r:id="rId33"/>
    <p:sldId id="374" r:id="rId34"/>
    <p:sldId id="378" r:id="rId35"/>
    <p:sldId id="394" r:id="rId36"/>
    <p:sldId id="376" r:id="rId37"/>
    <p:sldId id="377" r:id="rId38"/>
    <p:sldId id="395" r:id="rId39"/>
    <p:sldId id="387" r:id="rId40"/>
    <p:sldId id="388" r:id="rId41"/>
    <p:sldId id="404" r:id="rId42"/>
    <p:sldId id="406" r:id="rId43"/>
    <p:sldId id="390" r:id="rId44"/>
    <p:sldId id="389" r:id="rId45"/>
    <p:sldId id="352" r:id="rId46"/>
    <p:sldId id="381" r:id="rId47"/>
    <p:sldId id="385" r:id="rId48"/>
    <p:sldId id="382" r:id="rId49"/>
    <p:sldId id="383" r:id="rId50"/>
    <p:sldId id="384" r:id="rId51"/>
    <p:sldId id="353" r:id="rId52"/>
    <p:sldId id="359" r:id="rId53"/>
    <p:sldId id="391" r:id="rId54"/>
    <p:sldId id="332" r:id="rId55"/>
    <p:sldId id="38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440"/>
            <p14:sldId id="441"/>
            <p14:sldId id="345"/>
            <p14:sldId id="330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  <p14:sldId id="401"/>
            <p14:sldId id="402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9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404"/>
            <p14:sldId id="406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0278D8-36DA-44DE-83BA-C30E438A2AFC}" v="4" dt="2020-04-16T01:21:57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8439" autoAdjust="0"/>
  </p:normalViewPr>
  <p:slideViewPr>
    <p:cSldViewPr snapToGrid="0">
      <p:cViewPr varScale="1">
        <p:scale>
          <a:sx n="90" d="100"/>
          <a:sy n="90" d="100"/>
        </p:scale>
        <p:origin x="82" y="360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105" d="100"/>
          <a:sy n="105" d="100"/>
        </p:scale>
        <p:origin x="23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ED8C6992-EF83-405A-B470-E52F776545D1}"/>
  </pc:docChgLst>
  <pc:docChgLst>
    <pc:chgData name="Andy Mallon" userId="8ed075f77b608d91" providerId="LiveId" clId="{D10278D8-36DA-44DE-83BA-C30E438A2AFC}"/>
    <pc:docChg chg="undo custSel delSld modSld modSection">
      <pc:chgData name="Andy Mallon" userId="8ed075f77b608d91" providerId="LiveId" clId="{D10278D8-36DA-44DE-83BA-C30E438A2AFC}" dt="2020-04-16T01:22:03.564" v="13" actId="2696"/>
      <pc:docMkLst>
        <pc:docMk/>
      </pc:docMkLst>
      <pc:sldChg chg="modSp del">
        <pc:chgData name="Andy Mallon" userId="8ed075f77b608d91" providerId="LiveId" clId="{D10278D8-36DA-44DE-83BA-C30E438A2AFC}" dt="2020-04-16T01:21:57.529" v="8" actId="27636"/>
        <pc:sldMkLst>
          <pc:docMk/>
          <pc:sldMk cId="777300572" sldId="330"/>
        </pc:sldMkLst>
        <pc:spChg chg="mod">
          <ac:chgData name="Andy Mallon" userId="8ed075f77b608d91" providerId="LiveId" clId="{D10278D8-36DA-44DE-83BA-C30E438A2AFC}" dt="2020-04-16T01:21:57.529" v="8" actId="27636"/>
          <ac:spMkLst>
            <pc:docMk/>
            <pc:sldMk cId="777300572" sldId="330"/>
            <ac:spMk id="2" creationId="{00000000-0000-0000-0000-000000000000}"/>
          </ac:spMkLst>
        </pc:spChg>
      </pc:sldChg>
      <pc:sldChg chg="del">
        <pc:chgData name="Andy Mallon" userId="8ed075f77b608d91" providerId="LiveId" clId="{D10278D8-36DA-44DE-83BA-C30E438A2AFC}" dt="2020-04-16T01:22:03.426" v="9" actId="2696"/>
        <pc:sldMkLst>
          <pc:docMk/>
          <pc:sldMk cId="3977578731" sldId="331"/>
        </pc:sldMkLst>
      </pc:sldChg>
      <pc:sldChg chg="del">
        <pc:chgData name="Andy Mallon" userId="8ed075f77b608d91" providerId="LiveId" clId="{D10278D8-36DA-44DE-83BA-C30E438A2AFC}" dt="2020-04-16T01:21:43.839" v="5"/>
        <pc:sldMkLst>
          <pc:docMk/>
          <pc:sldMk cId="4224931215" sldId="331"/>
        </pc:sldMkLst>
      </pc:sldChg>
      <pc:sldChg chg="del">
        <pc:chgData name="Andy Mallon" userId="8ed075f77b608d91" providerId="LiveId" clId="{D10278D8-36DA-44DE-83BA-C30E438A2AFC}" dt="2020-04-16T01:22:03.564" v="13" actId="2696"/>
        <pc:sldMkLst>
          <pc:docMk/>
          <pc:sldMk cId="40638036" sldId="344"/>
        </pc:sldMkLst>
      </pc:sldChg>
      <pc:sldChg chg="modSp del">
        <pc:chgData name="Andy Mallon" userId="8ed075f77b608d91" providerId="LiveId" clId="{D10278D8-36DA-44DE-83BA-C30E438A2AFC}" dt="2020-04-16T01:21:57.503" v="7" actId="27636"/>
        <pc:sldMkLst>
          <pc:docMk/>
          <pc:sldMk cId="125486011" sldId="345"/>
        </pc:sldMkLst>
        <pc:spChg chg="mod">
          <ac:chgData name="Andy Mallon" userId="8ed075f77b608d91" providerId="LiveId" clId="{D10278D8-36DA-44DE-83BA-C30E438A2AFC}" dt="2020-04-16T01:21:57.503" v="7" actId="27636"/>
          <ac:spMkLst>
            <pc:docMk/>
            <pc:sldMk cId="125486011" sldId="345"/>
            <ac:spMk id="2" creationId="{00000000-0000-0000-0000-000000000000}"/>
          </ac:spMkLst>
        </pc:spChg>
      </pc:sldChg>
      <pc:sldChg chg="modSp">
        <pc:chgData name="Andy Mallon" userId="8ed075f77b608d91" providerId="LiveId" clId="{D10278D8-36DA-44DE-83BA-C30E438A2AFC}" dt="2020-04-16T01:21:18.687" v="0"/>
        <pc:sldMkLst>
          <pc:docMk/>
          <pc:sldMk cId="1240573574" sldId="348"/>
        </pc:sldMkLst>
        <pc:spChg chg="mod">
          <ac:chgData name="Andy Mallon" userId="8ed075f77b608d91" providerId="LiveId" clId="{D10278D8-36DA-44DE-83BA-C30E438A2AFC}" dt="2020-04-16T01:21:18.687" v="0"/>
          <ac:spMkLst>
            <pc:docMk/>
            <pc:sldMk cId="1240573574" sldId="348"/>
            <ac:spMk id="3" creationId="{00000000-0000-0000-0000-000000000000}"/>
          </ac:spMkLst>
        </pc:spChg>
      </pc:sldChg>
      <pc:sldChg chg="del">
        <pc:chgData name="Andy Mallon" userId="8ed075f77b608d91" providerId="LiveId" clId="{D10278D8-36DA-44DE-83BA-C30E438A2AFC}" dt="2020-04-16T01:22:03.500" v="11" actId="2696"/>
        <pc:sldMkLst>
          <pc:docMk/>
          <pc:sldMk cId="1602673492" sldId="399"/>
        </pc:sldMkLst>
      </pc:sldChg>
      <pc:sldChg chg="del">
        <pc:chgData name="Andy Mallon" userId="8ed075f77b608d91" providerId="LiveId" clId="{D10278D8-36DA-44DE-83BA-C30E438A2AFC}" dt="2020-04-16T01:22:03.540" v="12" actId="2696"/>
        <pc:sldMkLst>
          <pc:docMk/>
          <pc:sldMk cId="1985632666" sldId="400"/>
        </pc:sldMkLst>
      </pc:sldChg>
      <pc:sldChg chg="del">
        <pc:chgData name="Andy Mallon" userId="8ed075f77b608d91" providerId="LiveId" clId="{D10278D8-36DA-44DE-83BA-C30E438A2AFC}" dt="2020-04-16T01:22:03.459" v="10" actId="2696"/>
        <pc:sldMkLst>
          <pc:docMk/>
          <pc:sldMk cId="865475324" sldId="407"/>
        </pc:sldMkLst>
      </pc:sldChg>
      <pc:sldChg chg="modSp del">
        <pc:chgData name="Andy Mallon" userId="8ed075f77b608d91" providerId="LiveId" clId="{D10278D8-36DA-44DE-83BA-C30E438A2AFC}" dt="2020-04-16T01:21:57.415" v="6" actId="27636"/>
        <pc:sldMkLst>
          <pc:docMk/>
          <pc:sldMk cId="1633895870" sldId="440"/>
        </pc:sldMkLst>
        <pc:spChg chg="mod">
          <ac:chgData name="Andy Mallon" userId="8ed075f77b608d91" providerId="LiveId" clId="{D10278D8-36DA-44DE-83BA-C30E438A2AFC}" dt="2020-04-16T01:21:57.415" v="6" actId="27636"/>
          <ac:spMkLst>
            <pc:docMk/>
            <pc:sldMk cId="1633895870" sldId="440"/>
            <ac:spMk id="2" creationId="{00000000-0000-0000-0000-000000000000}"/>
          </ac:spMkLst>
        </pc:spChg>
      </pc:sldChg>
      <pc:sldChg chg="del">
        <pc:chgData name="Andy Mallon" userId="8ed075f77b608d91" providerId="LiveId" clId="{D10278D8-36DA-44DE-83BA-C30E438A2AFC}" dt="2020-04-16T01:21:43.839" v="5"/>
        <pc:sldMkLst>
          <pc:docMk/>
          <pc:sldMk cId="1170883671" sldId="441"/>
        </pc:sldMkLst>
      </pc:sldChg>
    </pc:docChg>
  </pc:docChgLst>
  <pc:docChgLst>
    <pc:chgData name="Andy Mallon" userId="0dfd7ab5-17aa-4ac6-b039-e05176edc781" providerId="ADAL" clId="{CB1F7A88-2CF3-4CEC-BCE0-8DAD0C6DD358}"/>
  </pc:docChgLst>
  <pc:docChgLst>
    <pc:chgData name="Andy Mallon" userId="0dfd7ab5-17aa-4ac6-b039-e05176edc781" providerId="ADAL" clId="{1FFC2B0B-FF83-4FAD-A516-006948DA73E6}"/>
  </pc:docChgLst>
  <pc:docChgLst>
    <pc:chgData name="Andy Mallon" userId="0dfd7ab5-17aa-4ac6-b039-e05176edc781" providerId="ADAL" clId="{D433A270-AFB9-4399-AC30-DD9E047B6C03}"/>
  </pc:docChgLst>
  <pc:docChgLst>
    <pc:chgData name="Andy Mallon" userId="8ed075f77b608d91" providerId="LiveId" clId="{8DB0FBBC-79B2-4DB2-9652-30BF97065B43}"/>
    <pc:docChg chg="undo custSel addSld delSld modSld sldOrd delMainMaster modMainMaster modSection">
      <pc:chgData name="Andy Mallon" userId="8ed075f77b608d91" providerId="LiveId" clId="{8DB0FBBC-79B2-4DB2-9652-30BF97065B43}" dt="2019-10-14T21:34:35.409" v="2793" actId="2696"/>
      <pc:docMkLst>
        <pc:docMk/>
      </pc:docMkLst>
      <pc:sldChg chg="modSp">
        <pc:chgData name="Andy Mallon" userId="8ed075f77b608d91" providerId="LiveId" clId="{8DB0FBBC-79B2-4DB2-9652-30BF97065B43}" dt="2019-10-03T23:24:59.770" v="96" actId="27636"/>
        <pc:sldMkLst>
          <pc:docMk/>
          <pc:sldMk cId="3567959566" sldId="261"/>
        </pc:sldMkLst>
        <pc:spChg chg="mod">
          <ac:chgData name="Andy Mallon" userId="8ed075f77b608d91" providerId="LiveId" clId="{8DB0FBBC-79B2-4DB2-9652-30BF97065B43}" dt="2019-10-03T23:24:59.770" v="96" actId="27636"/>
          <ac:spMkLst>
            <pc:docMk/>
            <pc:sldMk cId="3567959566" sldId="261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DB0FBBC-79B2-4DB2-9652-30BF97065B43}" dt="2019-10-03T23:20:58.179" v="38"/>
        <pc:sldMkLst>
          <pc:docMk/>
          <pc:sldMk cId="40638036" sldId="344"/>
        </pc:sldMkLst>
      </pc:sldChg>
      <pc:sldChg chg="modAnim">
        <pc:chgData name="Andy Mallon" userId="8ed075f77b608d91" providerId="LiveId" clId="{8DB0FBBC-79B2-4DB2-9652-30BF97065B43}" dt="2019-10-05T17:59:01.961" v="2307"/>
        <pc:sldMkLst>
          <pc:docMk/>
          <pc:sldMk cId="3175722269" sldId="357"/>
        </pc:sldMkLst>
      </pc:sldChg>
      <pc:sldChg chg="delSp modSp delAnim modAnim">
        <pc:chgData name="Andy Mallon" userId="8ed075f77b608d91" providerId="LiveId" clId="{8DB0FBBC-79B2-4DB2-9652-30BF97065B43}" dt="2019-10-05T17:57:50.048" v="2296"/>
        <pc:sldMkLst>
          <pc:docMk/>
          <pc:sldMk cId="3312467135" sldId="364"/>
        </pc:sldMkLst>
        <pc:grpChg chg="mod">
          <ac:chgData name="Andy Mallon" userId="8ed075f77b608d91" providerId="LiveId" clId="{8DB0FBBC-79B2-4DB2-9652-30BF97065B43}" dt="2019-10-03T23:18:28.025" v="3" actId="1076"/>
          <ac:grpSpMkLst>
            <pc:docMk/>
            <pc:sldMk cId="3312467135" sldId="364"/>
            <ac:grpSpMk id="10" creationId="{B77EDA7D-93D9-48E1-9AED-C4BA92674377}"/>
          </ac:grpSpMkLst>
        </pc:grpChg>
        <pc:picChg chg="del">
          <ac:chgData name="Andy Mallon" userId="8ed075f77b608d91" providerId="LiveId" clId="{8DB0FBBC-79B2-4DB2-9652-30BF97065B43}" dt="2019-10-03T23:18:14.507" v="0" actId="478"/>
          <ac:picMkLst>
            <pc:docMk/>
            <pc:sldMk cId="3312467135" sldId="364"/>
            <ac:picMk id="4" creationId="{DBB58202-4E1D-4EB8-B73D-7FDBA310B62D}"/>
          </ac:picMkLst>
        </pc:picChg>
        <pc:picChg chg="mod">
          <ac:chgData name="Andy Mallon" userId="8ed075f77b608d91" providerId="LiveId" clId="{8DB0FBBC-79B2-4DB2-9652-30BF97065B43}" dt="2019-10-03T23:18:24.724" v="2" actId="1076"/>
          <ac:picMkLst>
            <pc:docMk/>
            <pc:sldMk cId="3312467135" sldId="364"/>
            <ac:picMk id="14" creationId="{A24164C7-E243-4683-996E-D75D6EAB46AA}"/>
          </ac:picMkLst>
        </pc:picChg>
        <pc:picChg chg="del">
          <ac:chgData name="Andy Mallon" userId="8ed075f77b608d91" providerId="LiveId" clId="{8DB0FBBC-79B2-4DB2-9652-30BF97065B43}" dt="2019-10-03T23:18:16.681" v="1" actId="478"/>
          <ac:picMkLst>
            <pc:docMk/>
            <pc:sldMk cId="3312467135" sldId="364"/>
            <ac:picMk id="16" creationId="{81F2C90E-21E0-4430-9FC5-545658369FF4}"/>
          </ac:picMkLst>
        </pc:picChg>
        <pc:picChg chg="del">
          <ac:chgData name="Andy Mallon" userId="8ed075f77b608d91" providerId="LiveId" clId="{8DB0FBBC-79B2-4DB2-9652-30BF97065B43}" dt="2019-10-04T00:06:30.225" v="691" actId="478"/>
          <ac:picMkLst>
            <pc:docMk/>
            <pc:sldMk cId="3312467135" sldId="364"/>
            <ac:picMk id="23" creationId="{4BEA3384-6047-45E4-8A6B-924A87553F03}"/>
          </ac:picMkLst>
        </pc:picChg>
      </pc:sldChg>
      <pc:sldChg chg="modSp">
        <pc:chgData name="Andy Mallon" userId="8ed075f77b608d91" providerId="LiveId" clId="{8DB0FBBC-79B2-4DB2-9652-30BF97065B43}" dt="2019-10-03T23:35:18.067" v="587" actId="255"/>
        <pc:sldMkLst>
          <pc:docMk/>
          <pc:sldMk cId="20068989" sldId="365"/>
        </pc:sldMkLst>
        <pc:spChg chg="mod">
          <ac:chgData name="Andy Mallon" userId="8ed075f77b608d91" providerId="LiveId" clId="{8DB0FBBC-79B2-4DB2-9652-30BF97065B43}" dt="2019-10-03T23:34:27.257" v="577" actId="14100"/>
          <ac:spMkLst>
            <pc:docMk/>
            <pc:sldMk cId="20068989" sldId="365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18.067" v="587" actId="255"/>
          <ac:spMkLst>
            <pc:docMk/>
            <pc:sldMk cId="20068989" sldId="365"/>
            <ac:spMk id="7" creationId="{9C21AEDE-41FD-4654-BEFF-6F147ADE2B8D}"/>
          </ac:spMkLst>
        </pc:spChg>
      </pc:sldChg>
      <pc:sldChg chg="modAnim">
        <pc:chgData name="Andy Mallon" userId="8ed075f77b608d91" providerId="LiveId" clId="{8DB0FBBC-79B2-4DB2-9652-30BF97065B43}" dt="2019-10-04T00:14:09.158" v="1519"/>
        <pc:sldMkLst>
          <pc:docMk/>
          <pc:sldMk cId="761987880" sldId="366"/>
        </pc:sldMkLst>
      </pc:sldChg>
      <pc:sldChg chg="modSp modAnim">
        <pc:chgData name="Andy Mallon" userId="8ed075f77b608d91" providerId="LiveId" clId="{8DB0FBBC-79B2-4DB2-9652-30BF97065B43}" dt="2019-10-05T18:02:01.230" v="2398" actId="20577"/>
        <pc:sldMkLst>
          <pc:docMk/>
          <pc:sldMk cId="1885008753" sldId="367"/>
        </pc:sldMkLst>
        <pc:spChg chg="mod">
          <ac:chgData name="Andy Mallon" userId="8ed075f77b608d91" providerId="LiveId" clId="{8DB0FBBC-79B2-4DB2-9652-30BF97065B43}" dt="2019-10-05T18:01:48.997" v="2390" actId="20577"/>
          <ac:spMkLst>
            <pc:docMk/>
            <pc:sldMk cId="1885008753" sldId="367"/>
            <ac:spMk id="5" creationId="{75E4053F-34A4-4D0F-AF89-09C39C2499E1}"/>
          </ac:spMkLst>
        </pc:spChg>
        <pc:spChg chg="mod">
          <ac:chgData name="Andy Mallon" userId="8ed075f77b608d91" providerId="LiveId" clId="{8DB0FBBC-79B2-4DB2-9652-30BF97065B43}" dt="2019-10-05T18:02:01.230" v="2398" actId="20577"/>
          <ac:spMkLst>
            <pc:docMk/>
            <pc:sldMk cId="1885008753" sldId="367"/>
            <ac:spMk id="6" creationId="{A33BA23D-D4B5-4EA4-A44B-F69E3FAA6B1C}"/>
          </ac:spMkLst>
        </pc:spChg>
        <pc:picChg chg="mod">
          <ac:chgData name="Andy Mallon" userId="8ed075f77b608d91" providerId="LiveId" clId="{8DB0FBBC-79B2-4DB2-9652-30BF97065B43}" dt="2019-10-05T18:00:14.516" v="2380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">
        <pc:chgData name="Andy Mallon" userId="8ed075f77b608d91" providerId="LiveId" clId="{8DB0FBBC-79B2-4DB2-9652-30BF97065B43}" dt="2019-10-03T23:35:34.441" v="591" actId="20577"/>
        <pc:sldMkLst>
          <pc:docMk/>
          <pc:sldMk cId="3496519002" sldId="368"/>
        </pc:sldMkLst>
        <pc:spChg chg="mod">
          <ac:chgData name="Andy Mallon" userId="8ed075f77b608d91" providerId="LiveId" clId="{8DB0FBBC-79B2-4DB2-9652-30BF97065B43}" dt="2019-10-03T23:34:59.379" v="584" actId="14100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34.441" v="591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09:16.544" v="1107" actId="20577"/>
        <pc:sldMkLst>
          <pc:docMk/>
          <pc:sldMk cId="462606527" sldId="369"/>
        </pc:sldMkLst>
        <pc:spChg chg="mod">
          <ac:chgData name="Andy Mallon" userId="8ed075f77b608d91" providerId="LiveId" clId="{8DB0FBBC-79B2-4DB2-9652-30BF97065B43}" dt="2019-10-03T23:34:36.492" v="579" actId="14100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4T00:09:16.544" v="1107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5T17:58:27.362" v="2306" actId="20577"/>
        <pc:sldMkLst>
          <pc:docMk/>
          <pc:sldMk cId="4073638330" sldId="370"/>
        </pc:sldMkLst>
        <pc:spChg chg="mod">
          <ac:chgData name="Andy Mallon" userId="8ed075f77b608d91" providerId="LiveId" clId="{8DB0FBBC-79B2-4DB2-9652-30BF97065B43}" dt="2019-10-03T23:34:45.534" v="581" actId="14100"/>
          <ac:spMkLst>
            <pc:docMk/>
            <pc:sldMk cId="4073638330" sldId="370"/>
            <ac:spMk id="2" creationId="{D3A80FE9-7428-4223-B47B-AED9110A50AA}"/>
          </ac:spMkLst>
        </pc:spChg>
        <pc:spChg chg="mod">
          <ac:chgData name="Andy Mallon" userId="8ed075f77b608d91" providerId="LiveId" clId="{8DB0FBBC-79B2-4DB2-9652-30BF97065B43}" dt="2019-10-05T17:58:27.362" v="2306" actId="20577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modAnim">
        <pc:chgData name="Andy Mallon" userId="8ed075f77b608d91" providerId="LiveId" clId="{8DB0FBBC-79B2-4DB2-9652-30BF97065B43}" dt="2019-10-04T00:45:17.344" v="1689"/>
        <pc:sldMkLst>
          <pc:docMk/>
          <pc:sldMk cId="1125783575" sldId="376"/>
        </pc:sldMkLst>
        <pc:spChg chg="mod">
          <ac:chgData name="Andy Mallon" userId="8ed075f77b608d91" providerId="LiveId" clId="{8DB0FBBC-79B2-4DB2-9652-30BF97065B43}" dt="2019-10-04T00:19:30.384" v="1533" actId="20577"/>
          <ac:spMkLst>
            <pc:docMk/>
            <pc:sldMk cId="1125783575" sldId="376"/>
            <ac:spMk id="6" creationId="{305F63AF-B373-456B-BB74-C1FBFB5718CF}"/>
          </ac:spMkLst>
        </pc:spChg>
        <pc:spChg chg="mod">
          <ac:chgData name="Andy Mallon" userId="8ed075f77b608d91" providerId="LiveId" clId="{8DB0FBBC-79B2-4DB2-9652-30BF97065B43}" dt="2019-10-04T00:18:51.854" v="1521" actId="207"/>
          <ac:spMkLst>
            <pc:docMk/>
            <pc:sldMk cId="1125783575" sldId="376"/>
            <ac:spMk id="7" creationId="{7B807E00-0051-48FC-8657-97AE4950CED2}"/>
          </ac:spMkLst>
        </pc:sp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8" creationId="{72AC603D-3B85-43A6-9529-F66F586A45B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9" creationId="{3621288F-ED16-47B7-AD79-BEB641AADA3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0" creationId="{E49A444E-BACC-466B-8307-B540911E4093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1" creationId="{543A1AA0-AE58-4170-95D0-8FFB27F8A00E}"/>
          </ac:picMkLst>
        </pc:picChg>
        <pc:picChg chg="add del mod">
          <ac:chgData name="Andy Mallon" userId="8ed075f77b608d91" providerId="LiveId" clId="{8DB0FBBC-79B2-4DB2-9652-30BF97065B43}" dt="2019-10-04T00:42:55.038" v="1676" actId="478"/>
          <ac:picMkLst>
            <pc:docMk/>
            <pc:sldMk cId="1125783575" sldId="376"/>
            <ac:picMk id="1026" creationId="{BFFD1C2D-34E2-4EBE-AAF2-CC94C37265D6}"/>
          </ac:picMkLst>
        </pc:picChg>
        <pc:picChg chg="add del">
          <ac:chgData name="Andy Mallon" userId="8ed075f77b608d91" providerId="LiveId" clId="{8DB0FBBC-79B2-4DB2-9652-30BF97065B43}" dt="2019-10-04T00:42:29.124" v="1675"/>
          <ac:picMkLst>
            <pc:docMk/>
            <pc:sldMk cId="1125783575" sldId="376"/>
            <ac:picMk id="1028" creationId="{ECCD7D7C-CD7A-468A-8B53-76F784DB91DE}"/>
          </ac:picMkLst>
        </pc:picChg>
        <pc:picChg chg="add mod">
          <ac:chgData name="Andy Mallon" userId="8ed075f77b608d91" providerId="LiveId" clId="{8DB0FBBC-79B2-4DB2-9652-30BF97065B43}" dt="2019-10-04T00:45:14.149" v="1688" actId="1076"/>
          <ac:picMkLst>
            <pc:docMk/>
            <pc:sldMk cId="1125783575" sldId="376"/>
            <ac:picMk id="1030" creationId="{50B666D9-3869-4020-9317-3F505D0BC691}"/>
          </ac:picMkLst>
        </pc:picChg>
        <pc:picChg chg="add mod">
          <ac:chgData name="Andy Mallon" userId="8ed075f77b608d91" providerId="LiveId" clId="{8DB0FBBC-79B2-4DB2-9652-30BF97065B43}" dt="2019-10-04T00:43:56.565" v="1681" actId="1076"/>
          <ac:picMkLst>
            <pc:docMk/>
            <pc:sldMk cId="1125783575" sldId="376"/>
            <ac:picMk id="1032" creationId="{049C6F9C-39C7-436B-8A39-014751919FC3}"/>
          </ac:picMkLst>
        </pc:picChg>
      </pc:sldChg>
      <pc:sldChg chg="addSp delSp modSp modAnim">
        <pc:chgData name="Andy Mallon" userId="8ed075f77b608d91" providerId="LiveId" clId="{8DB0FBBC-79B2-4DB2-9652-30BF97065B43}" dt="2019-10-04T00:41:54.792" v="1673" actId="1076"/>
        <pc:sldMkLst>
          <pc:docMk/>
          <pc:sldMk cId="3721597144" sldId="377"/>
        </pc:sldMkLst>
        <pc:spChg chg="mod">
          <ac:chgData name="Andy Mallon" userId="8ed075f77b608d91" providerId="LiveId" clId="{8DB0FBBC-79B2-4DB2-9652-30BF97065B43}" dt="2019-10-04T00:18:56.918" v="1522" actId="207"/>
          <ac:spMkLst>
            <pc:docMk/>
            <pc:sldMk cId="3721597144" sldId="377"/>
            <ac:spMk id="7" creationId="{7B807E00-0051-48FC-8657-97AE4950CED2}"/>
          </ac:spMkLst>
        </pc:spChg>
        <pc:picChg chg="add del mod">
          <ac:chgData name="Andy Mallon" userId="8ed075f77b608d91" providerId="LiveId" clId="{8DB0FBBC-79B2-4DB2-9652-30BF97065B43}" dt="2019-10-04T00:41:42.355" v="1670" actId="478"/>
          <ac:picMkLst>
            <pc:docMk/>
            <pc:sldMk cId="3721597144" sldId="377"/>
            <ac:picMk id="8" creationId="{E14B7F9D-02B7-43D5-AEA5-CF0E85532CB2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0" creationId="{E3F5E1EB-CBD2-406A-88B8-4C99791DCEBD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1" creationId="{14A8E9E6-6DFA-4D5E-8F0C-B63FADCF658F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2" creationId="{CD5FB2E6-F3E9-401A-94E3-7B801B487D0B}"/>
          </ac:picMkLst>
        </pc:picChg>
        <pc:picChg chg="add del mod">
          <ac:chgData name="Andy Mallon" userId="8ed075f77b608d91" providerId="LiveId" clId="{8DB0FBBC-79B2-4DB2-9652-30BF97065B43}" dt="2019-10-04T00:23:03.654" v="1577" actId="478"/>
          <ac:picMkLst>
            <pc:docMk/>
            <pc:sldMk cId="3721597144" sldId="377"/>
            <ac:picMk id="2050" creationId="{A3DCCA4C-5F60-4DDC-8A48-23F3D49F3213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2052" creationId="{F38314F0-A453-44EA-AAB6-D3F6103FA555}"/>
          </ac:picMkLst>
        </pc:picChg>
        <pc:picChg chg="add mod">
          <ac:chgData name="Andy Mallon" userId="8ed075f77b608d91" providerId="LiveId" clId="{8DB0FBBC-79B2-4DB2-9652-30BF97065B43}" dt="2019-10-04T00:41:54.792" v="1673" actId="1076"/>
          <ac:picMkLst>
            <pc:docMk/>
            <pc:sldMk cId="3721597144" sldId="377"/>
            <ac:picMk id="2054" creationId="{4D54B44E-36C4-4E6C-87E4-F9AB7D34E3CB}"/>
          </ac:picMkLst>
        </pc:picChg>
      </pc:sldChg>
      <pc:sldChg chg="add">
        <pc:chgData name="Andy Mallon" userId="8ed075f77b608d91" providerId="LiveId" clId="{8DB0FBBC-79B2-4DB2-9652-30BF97065B43}" dt="2019-10-05T18:09:59.882" v="2480"/>
        <pc:sldMkLst>
          <pc:docMk/>
          <pc:sldMk cId="541785731" sldId="379"/>
        </pc:sldMkLst>
      </pc:sldChg>
      <pc:sldChg chg="modSp">
        <pc:chgData name="Andy Mallon" userId="8ed075f77b608d91" providerId="LiveId" clId="{8DB0FBBC-79B2-4DB2-9652-30BF97065B43}" dt="2019-10-05T18:10:48.626" v="2543" actId="20577"/>
        <pc:sldMkLst>
          <pc:docMk/>
          <pc:sldMk cId="2699635379" sldId="380"/>
        </pc:sldMkLst>
        <pc:spChg chg="mod">
          <ac:chgData name="Andy Mallon" userId="8ed075f77b608d91" providerId="LiveId" clId="{8DB0FBBC-79B2-4DB2-9652-30BF97065B43}" dt="2019-10-05T18:10:48.626" v="2543" actId="20577"/>
          <ac:spMkLst>
            <pc:docMk/>
            <pc:sldMk cId="2699635379" sldId="380"/>
            <ac:spMk id="3" creationId="{6B493FD0-CF5B-4CDB-B366-367CED01A185}"/>
          </ac:spMkLst>
        </pc:spChg>
      </pc:sldChg>
      <pc:sldChg chg="delSp modSp">
        <pc:chgData name="Andy Mallon" userId="8ed075f77b608d91" providerId="LiveId" clId="{8DB0FBBC-79B2-4DB2-9652-30BF97065B43}" dt="2019-10-05T18:23:41.640" v="2790" actId="15"/>
        <pc:sldMkLst>
          <pc:docMk/>
          <pc:sldMk cId="825493841" sldId="386"/>
        </pc:sldMkLst>
        <pc:spChg chg="mod">
          <ac:chgData name="Andy Mallon" userId="8ed075f77b608d91" providerId="LiveId" clId="{8DB0FBBC-79B2-4DB2-9652-30BF97065B43}" dt="2019-10-05T18:23:41.640" v="2790" actId="15"/>
          <ac:spMkLst>
            <pc:docMk/>
            <pc:sldMk cId="825493841" sldId="386"/>
            <ac:spMk id="6" creationId="{FED77AF1-7E29-4D97-81F8-02946E95B415}"/>
          </ac:spMkLst>
        </pc:spChg>
        <pc:spChg chg="del mod">
          <ac:chgData name="Andy Mallon" userId="8ed075f77b608d91" providerId="LiveId" clId="{8DB0FBBC-79B2-4DB2-9652-30BF97065B43}" dt="2019-10-04T00:57:42.368" v="2237" actId="478"/>
          <ac:spMkLst>
            <pc:docMk/>
            <pc:sldMk cId="825493841" sldId="386"/>
            <ac:spMk id="7" creationId="{B4E509A0-A9EB-4883-B28C-D73A3817BB4D}"/>
          </ac:spMkLst>
        </pc:spChg>
      </pc:sldChg>
      <pc:sldChg chg="modSp modAnim">
        <pc:chgData name="Andy Mallon" userId="8ed075f77b608d91" providerId="LiveId" clId="{8DB0FBBC-79B2-4DB2-9652-30BF97065B43}" dt="2019-10-05T18:19:55.852" v="2717" actId="20577"/>
        <pc:sldMkLst>
          <pc:docMk/>
          <pc:sldMk cId="821357350" sldId="388"/>
        </pc:sldMkLst>
        <pc:spChg chg="mod">
          <ac:chgData name="Andy Mallon" userId="8ed075f77b608d91" providerId="LiveId" clId="{8DB0FBBC-79B2-4DB2-9652-30BF97065B43}" dt="2019-10-05T18:19:55.852" v="2717" actId="20577"/>
          <ac:spMkLst>
            <pc:docMk/>
            <pc:sldMk cId="821357350" sldId="388"/>
            <ac:spMk id="2" creationId="{5AA2440A-6024-476B-B667-F11773251D53}"/>
          </ac:spMkLst>
        </pc:spChg>
      </pc:sldChg>
      <pc:sldChg chg="modSp">
        <pc:chgData name="Andy Mallon" userId="8ed075f77b608d91" providerId="LiveId" clId="{8DB0FBBC-79B2-4DB2-9652-30BF97065B43}" dt="2019-10-03T23:37:12.387" v="646" actId="313"/>
        <pc:sldMkLst>
          <pc:docMk/>
          <pc:sldMk cId="646328293" sldId="389"/>
        </pc:sldMkLst>
        <pc:spChg chg="mod">
          <ac:chgData name="Andy Mallon" userId="8ed075f77b608d91" providerId="LiveId" clId="{8DB0FBBC-79B2-4DB2-9652-30BF97065B43}" dt="2019-10-03T23:37:12.387" v="646" actId="313"/>
          <ac:spMkLst>
            <pc:docMk/>
            <pc:sldMk cId="646328293" sldId="389"/>
            <ac:spMk id="2" creationId="{6472F65A-C52C-4EC7-91D4-FED42421FDE9}"/>
          </ac:spMkLst>
        </pc:spChg>
      </pc:sldChg>
      <pc:sldChg chg="addSp delSp modSp add del modTransition">
        <pc:chgData name="Andy Mallon" userId="8ed075f77b608d91" providerId="LiveId" clId="{8DB0FBBC-79B2-4DB2-9652-30BF97065B43}" dt="2019-10-14T21:34:25.866" v="2792" actId="2696"/>
        <pc:sldMkLst>
          <pc:docMk/>
          <pc:sldMk cId="2367324778" sldId="397"/>
        </pc:sldMkLst>
        <pc:spChg chg="mod">
          <ac:chgData name="Andy Mallon" userId="8ed075f77b608d91" providerId="LiveId" clId="{8DB0FBBC-79B2-4DB2-9652-30BF97065B43}" dt="2019-10-03T23:20:07.144" v="16" actId="27636"/>
          <ac:spMkLst>
            <pc:docMk/>
            <pc:sldMk cId="2367324778" sldId="397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5T17:51:01.267" v="2274" actId="20577"/>
          <ac:spMkLst>
            <pc:docMk/>
            <pc:sldMk cId="2367324778" sldId="397"/>
            <ac:spMk id="3" creationId="{00000000-0000-0000-0000-000000000000}"/>
          </ac:spMkLst>
        </pc:spChg>
        <pc:picChg chg="add del mod">
          <ac:chgData name="Andy Mallon" userId="8ed075f77b608d91" providerId="LiveId" clId="{8DB0FBBC-79B2-4DB2-9652-30BF97065B43}" dt="2019-10-05T17:51:09.363" v="2276" actId="478"/>
          <ac:picMkLst>
            <pc:docMk/>
            <pc:sldMk cId="2367324778" sldId="397"/>
            <ac:picMk id="1026" creationId="{45D95108-6F43-4DF3-A2F1-7B9D2AD9EA1A}"/>
          </ac:picMkLst>
        </pc:picChg>
      </pc:sldChg>
      <pc:sldChg chg="addSp delSp modSp add modTransition">
        <pc:chgData name="Andy Mallon" userId="8ed075f77b608d91" providerId="LiveId" clId="{8DB0FBBC-79B2-4DB2-9652-30BF97065B43}" dt="2019-10-05T17:55:48.448" v="2288" actId="478"/>
        <pc:sldMkLst>
          <pc:docMk/>
          <pc:sldMk cId="1602673492" sldId="399"/>
        </pc:sldMkLst>
        <pc:spChg chg="add mod">
          <ac:chgData name="Andy Mallon" userId="8ed075f77b608d91" providerId="LiveId" clId="{8DB0FBBC-79B2-4DB2-9652-30BF97065B43}" dt="2019-10-03T23:39:18.029" v="686" actId="688"/>
          <ac:spMkLst>
            <pc:docMk/>
            <pc:sldMk cId="1602673492" sldId="399"/>
            <ac:spMk id="2" creationId="{33B8DFF5-564F-43E8-8089-D097F2E1E721}"/>
          </ac:spMkLst>
        </pc:spChg>
        <pc:picChg chg="del">
          <ac:chgData name="Andy Mallon" userId="8ed075f77b608d91" providerId="LiveId" clId="{8DB0FBBC-79B2-4DB2-9652-30BF97065B43}" dt="2019-10-05T17:55:48.448" v="2288" actId="478"/>
          <ac:picMkLst>
            <pc:docMk/>
            <pc:sldMk cId="1602673492" sldId="399"/>
            <ac:picMk id="16" creationId="{00000000-0000-0000-0000-000000000000}"/>
          </ac:picMkLst>
        </pc:picChg>
        <pc:picChg chg="add mod">
          <ac:chgData name="Andy Mallon" userId="8ed075f77b608d91" providerId="LiveId" clId="{8DB0FBBC-79B2-4DB2-9652-30BF97065B43}" dt="2019-10-05T17:55:47.090" v="2287" actId="167"/>
          <ac:picMkLst>
            <pc:docMk/>
            <pc:sldMk cId="1602673492" sldId="399"/>
            <ac:picMk id="2050" creationId="{3425D137-3B0D-460A-8173-A61EA9351CC6}"/>
          </ac:picMkLst>
        </pc:picChg>
      </pc:sldChg>
      <pc:sldChg chg="modSp add modTransition">
        <pc:chgData name="Andy Mallon" userId="8ed075f77b608d91" providerId="LiveId" clId="{8DB0FBBC-79B2-4DB2-9652-30BF97065B43}" dt="2019-10-03T23:20:34.378" v="34" actId="14100"/>
        <pc:sldMkLst>
          <pc:docMk/>
          <pc:sldMk cId="1985632666" sldId="400"/>
        </pc:sldMkLst>
        <pc:spChg chg="mod">
          <ac:chgData name="Andy Mallon" userId="8ed075f77b608d91" providerId="LiveId" clId="{8DB0FBBC-79B2-4DB2-9652-30BF97065B43}" dt="2019-10-03T23:20:07.178" v="17" actId="27636"/>
          <ac:spMkLst>
            <pc:docMk/>
            <pc:sldMk cId="1985632666" sldId="400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34.378" v="34" actId="14100"/>
          <ac:spMkLst>
            <pc:docMk/>
            <pc:sldMk cId="1985632666" sldId="400"/>
            <ac:spMk id="2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23.111" v="29" actId="20577"/>
          <ac:spMkLst>
            <pc:docMk/>
            <pc:sldMk cId="1985632666" sldId="400"/>
            <ac:spMk id="25" creationId="{975F2E7A-D074-4084-80D5-8F527A1BBD15}"/>
          </ac:spMkLst>
        </pc:spChg>
      </pc:sldChg>
      <pc:sldChg chg="modSp add ord">
        <pc:chgData name="Andy Mallon" userId="8ed075f77b608d91" providerId="LiveId" clId="{8DB0FBBC-79B2-4DB2-9652-30BF97065B43}" dt="2019-10-03T23:25:42.659" v="118" actId="20577"/>
        <pc:sldMkLst>
          <pc:docMk/>
          <pc:sldMk cId="3223227436" sldId="401"/>
        </pc:sldMkLst>
        <pc:spChg chg="mod">
          <ac:chgData name="Andy Mallon" userId="8ed075f77b608d91" providerId="LiveId" clId="{8DB0FBBC-79B2-4DB2-9652-30BF97065B43}" dt="2019-10-03T23:25:42.659" v="118" actId="20577"/>
          <ac:spMkLst>
            <pc:docMk/>
            <pc:sldMk cId="3223227436" sldId="401"/>
            <ac:spMk id="4" creationId="{E2B9B467-112F-496E-B528-39CC1DD5C9F2}"/>
          </ac:spMkLst>
        </pc:spChg>
      </pc:sldChg>
      <pc:sldChg chg="addSp delSp modSp add modAnim">
        <pc:chgData name="Andy Mallon" userId="8ed075f77b608d91" providerId="LiveId" clId="{8DB0FBBC-79B2-4DB2-9652-30BF97065B43}" dt="2019-10-04T00:13:17.322" v="1517" actId="14100"/>
        <pc:sldMkLst>
          <pc:docMk/>
          <pc:sldMk cId="2270832746" sldId="402"/>
        </pc:sldMkLst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2" creationId="{B3E8335A-3066-4135-9F22-0225AA4428B1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3" creationId="{657619D8-EC44-48D8-95EF-A1E3052EBD16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4" creationId="{3E81B5A7-6B48-42D6-83A9-B9268AF3A9DE}"/>
          </ac:spMkLst>
        </pc:spChg>
        <pc:spChg chg="add mod">
          <ac:chgData name="Andy Mallon" userId="8ed075f77b608d91" providerId="LiveId" clId="{8DB0FBBC-79B2-4DB2-9652-30BF97065B43}" dt="2019-10-03T23:26:03.698" v="156" actId="20577"/>
          <ac:spMkLst>
            <pc:docMk/>
            <pc:sldMk cId="2270832746" sldId="402"/>
            <ac:spMk id="5" creationId="{1802FD9C-20CD-49BE-9A84-794E46AD367D}"/>
          </ac:spMkLst>
        </pc:spChg>
        <pc:spChg chg="add del mod">
          <ac:chgData name="Andy Mallon" userId="8ed075f77b608d91" providerId="LiveId" clId="{8DB0FBBC-79B2-4DB2-9652-30BF97065B43}" dt="2019-10-03T23:26:11.752" v="157"/>
          <ac:spMkLst>
            <pc:docMk/>
            <pc:sldMk cId="2270832746" sldId="402"/>
            <ac:spMk id="6" creationId="{E2546D5E-378F-4418-B8D4-15B99D437E4F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7" creationId="{E13BB89B-F587-4CAA-A7A9-C33E512E2799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8" creationId="{BA1D227F-3005-4ABF-A45E-0358EADEDC66}"/>
          </ac:spMkLst>
        </pc:spChg>
        <pc:spChg chg="add mod">
          <ac:chgData name="Andy Mallon" userId="8ed075f77b608d91" providerId="LiveId" clId="{8DB0FBBC-79B2-4DB2-9652-30BF97065B43}" dt="2019-10-04T00:13:17.322" v="1517" actId="14100"/>
          <ac:spMkLst>
            <pc:docMk/>
            <pc:sldMk cId="2270832746" sldId="402"/>
            <ac:spMk id="13" creationId="{F4964E7E-903C-4DFC-8B3A-CDDDF3C4FD4E}"/>
          </ac:spMkLst>
        </pc:spChg>
        <pc:picChg chg="add mod">
          <ac:chgData name="Andy Mallon" userId="8ed075f77b608d91" providerId="LiveId" clId="{8DB0FBBC-79B2-4DB2-9652-30BF97065B43}" dt="2019-10-03T23:33:41.871" v="574" actId="1038"/>
          <ac:picMkLst>
            <pc:docMk/>
            <pc:sldMk cId="2270832746" sldId="402"/>
            <ac:picMk id="10" creationId="{50F4C309-8DB8-4BC6-B475-EF7DE2839E8C}"/>
          </ac:picMkLst>
        </pc:picChg>
        <pc:picChg chg="add del mod">
          <ac:chgData name="Andy Mallon" userId="8ed075f77b608d91" providerId="LiveId" clId="{8DB0FBBC-79B2-4DB2-9652-30BF97065B43}" dt="2019-10-03T23:28:07.773" v="159"/>
          <ac:picMkLst>
            <pc:docMk/>
            <pc:sldMk cId="2270832746" sldId="402"/>
            <ac:picMk id="12" creationId="{EBE22924-F1F1-4DC7-AF47-275A14A92813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4" creationId="{A9FBF72B-9491-4D60-86F5-609D84A9FE38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5" creationId="{5E5AAB98-A3D5-4B72-A54C-9C37B900E979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6" creationId="{D552FE53-494D-41C6-BC20-1995472D903B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7" creationId="{9B440514-FC13-4ACC-B1D3-61A516BEED32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8" creationId="{394E2ACF-0BB8-4335-A5A2-62B5883D632F}"/>
          </ac:picMkLst>
        </pc:picChg>
      </pc:sldChg>
      <pc:sldChg chg="addSp modSp add ord modAnim">
        <pc:chgData name="Andy Mallon" userId="8ed075f77b608d91" providerId="LiveId" clId="{8DB0FBBC-79B2-4DB2-9652-30BF97065B43}" dt="2019-10-05T18:20:03.883" v="2718" actId="20577"/>
        <pc:sldMkLst>
          <pc:docMk/>
          <pc:sldMk cId="2091213437" sldId="404"/>
        </pc:sldMkLst>
        <pc:spChg chg="mod">
          <ac:chgData name="Andy Mallon" userId="8ed075f77b608d91" providerId="LiveId" clId="{8DB0FBBC-79B2-4DB2-9652-30BF97065B43}" dt="2019-10-05T18:20:03.883" v="2718" actId="20577"/>
          <ac:spMkLst>
            <pc:docMk/>
            <pc:sldMk cId="2091213437" sldId="404"/>
            <ac:spMk id="2" creationId="{5AA2440A-6024-476B-B667-F11773251D53}"/>
          </ac:spMkLst>
        </pc:spChg>
        <pc:spChg chg="mod">
          <ac:chgData name="Andy Mallon" userId="8ed075f77b608d91" providerId="LiveId" clId="{8DB0FBBC-79B2-4DB2-9652-30BF97065B43}" dt="2019-10-04T00:51:49.009" v="1797" actId="20577"/>
          <ac:spMkLst>
            <pc:docMk/>
            <pc:sldMk cId="2091213437" sldId="404"/>
            <ac:spMk id="3" creationId="{E18BFD57-4468-47E3-BC1A-3AC3300384B5}"/>
          </ac:spMkLst>
        </pc:spChg>
        <pc:spChg chg="add mod">
          <ac:chgData name="Andy Mallon" userId="8ed075f77b608d91" providerId="LiveId" clId="{8DB0FBBC-79B2-4DB2-9652-30BF97065B43}" dt="2019-10-05T18:19:25.628" v="2715" actId="207"/>
          <ac:spMkLst>
            <pc:docMk/>
            <pc:sldMk cId="2091213437" sldId="404"/>
            <ac:spMk id="4" creationId="{144E255F-6B0C-4E01-A89D-0A40B6A8051C}"/>
          </ac:spMkLst>
        </pc:spChg>
        <pc:spChg chg="mod ord">
          <ac:chgData name="Andy Mallon" userId="8ed075f77b608d91" providerId="LiveId" clId="{8DB0FBBC-79B2-4DB2-9652-30BF97065B43}" dt="2019-10-04T00:52:04.849" v="1799" actId="207"/>
          <ac:spMkLst>
            <pc:docMk/>
            <pc:sldMk cId="2091213437" sldId="404"/>
            <ac:spMk id="11" creationId="{F6DA29DD-6764-4547-A1A5-B9B2B82C51ED}"/>
          </ac:spMkLst>
        </pc:spChg>
      </pc:sldChg>
      <pc:sldChg chg="addSp delSp modSp add del ord">
        <pc:chgData name="Andy Mallon" userId="8ed075f77b608d91" providerId="LiveId" clId="{8DB0FBBC-79B2-4DB2-9652-30BF97065B43}" dt="2019-10-14T21:34:35.409" v="2793" actId="2696"/>
        <pc:sldMkLst>
          <pc:docMk/>
          <pc:sldMk cId="71909286" sldId="405"/>
        </pc:sldMkLst>
        <pc:spChg chg="del mod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2" creationId="{28814243-DBD6-4AE7-A883-12BC61B52743}"/>
          </ac:spMkLst>
        </pc:spChg>
        <pc:spChg chg="del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3" creationId="{2E62B33F-E698-4ED2-B6A9-D76AA64E1D9A}"/>
          </ac:spMkLst>
        </pc:spChg>
        <pc:spChg chg="add mod">
          <ac:chgData name="Andy Mallon" userId="8ed075f77b608d91" providerId="LiveId" clId="{8DB0FBBC-79B2-4DB2-9652-30BF97065B43}" dt="2019-10-04T20:18:51.542" v="2261" actId="20577"/>
          <ac:spMkLst>
            <pc:docMk/>
            <pc:sldMk cId="71909286" sldId="405"/>
            <ac:spMk id="5" creationId="{47D1DE72-74F7-40F5-9460-DCC94FB23A65}"/>
          </ac:spMkLst>
        </pc:spChg>
        <pc:picChg chg="add mod">
          <ac:chgData name="Andy Mallon" userId="8ed075f77b608d91" providerId="LiveId" clId="{8DB0FBBC-79B2-4DB2-9652-30BF97065B43}" dt="2019-10-04T20:18:12.780" v="2244" actId="1076"/>
          <ac:picMkLst>
            <pc:docMk/>
            <pc:sldMk cId="71909286" sldId="405"/>
            <ac:picMk id="1026" creationId="{0416AFCE-E642-4FEB-97D0-D110B2D5F4D1}"/>
          </ac:picMkLst>
        </pc:picChg>
      </pc:sldChg>
      <pc:sldChg chg="addSp delSp modSp add">
        <pc:chgData name="Andy Mallon" userId="8ed075f77b608d91" providerId="LiveId" clId="{8DB0FBBC-79B2-4DB2-9652-30BF97065B43}" dt="2019-10-05T18:20:11.757" v="2719" actId="20577"/>
        <pc:sldMkLst>
          <pc:docMk/>
          <pc:sldMk cId="4141455869" sldId="406"/>
        </pc:sldMkLst>
        <pc:spChg chg="mod">
          <ac:chgData name="Andy Mallon" userId="8ed075f77b608d91" providerId="LiveId" clId="{8DB0FBBC-79B2-4DB2-9652-30BF97065B43}" dt="2019-10-05T18:20:11.757" v="2719" actId="20577"/>
          <ac:spMkLst>
            <pc:docMk/>
            <pc:sldMk cId="4141455869" sldId="406"/>
            <ac:spMk id="2" creationId="{5AA2440A-6024-476B-B667-F11773251D53}"/>
          </ac:spMkLst>
        </pc:spChg>
        <pc:spChg chg="mod">
          <ac:chgData name="Andy Mallon" userId="8ed075f77b608d91" providerId="LiveId" clId="{8DB0FBBC-79B2-4DB2-9652-30BF97065B43}" dt="2019-10-05T18:15:36.593" v="2561" actId="20577"/>
          <ac:spMkLst>
            <pc:docMk/>
            <pc:sldMk cId="4141455869" sldId="406"/>
            <ac:spMk id="3" creationId="{E18BFD57-4468-47E3-BC1A-3AC3300384B5}"/>
          </ac:spMkLst>
        </pc:spChg>
        <pc:spChg chg="add del mod ord">
          <ac:chgData name="Andy Mallon" userId="8ed075f77b608d91" providerId="LiveId" clId="{8DB0FBBC-79B2-4DB2-9652-30BF97065B43}" dt="2019-10-05T18:19:31.436" v="2716" actId="207"/>
          <ac:spMkLst>
            <pc:docMk/>
            <pc:sldMk cId="4141455869" sldId="406"/>
            <ac:spMk id="4" creationId="{144E255F-6B0C-4E01-A89D-0A40B6A8051C}"/>
          </ac:spMkLst>
        </pc:spChg>
        <pc:spChg chg="add del mod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7" creationId="{CC816904-8D43-440D-A3E8-9EB43769C19F}"/>
          </ac:spMkLst>
        </pc:spChg>
        <pc:spChg chg="add del mo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8" creationId="{2DC54FED-1602-4D18-A2D6-60A4BEBAE160}"/>
          </ac:spMkLst>
        </pc:spChg>
        <pc:spChg chg="add del mod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9" creationId="{0714C06F-39ED-43F6-A3BD-4AEEDCD1047D}"/>
          </ac:spMkLst>
        </pc:spChg>
        <pc:spChg chg="del mod or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10" creationId="{5D7D3FE4-96A2-419F-A969-40FF19103029}"/>
          </ac:spMkLst>
        </pc:spChg>
        <pc:spChg chg="del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11" creationId="{F6DA29DD-6764-4547-A1A5-B9B2B82C51ED}"/>
          </ac:spMkLst>
        </pc:spChg>
        <pc:spChg chg="add del mo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12" creationId="{0FB9AE33-C4A1-4498-9C75-FA75935BB10B}"/>
          </ac:spMkLst>
        </pc:spChg>
        <pc:spChg chg="mod ord">
          <ac:chgData name="Andy Mallon" userId="8ed075f77b608d91" providerId="LiveId" clId="{8DB0FBBC-79B2-4DB2-9652-30BF97065B43}" dt="2019-10-05T18:17:51.518" v="2602" actId="207"/>
          <ac:spMkLst>
            <pc:docMk/>
            <pc:sldMk cId="4141455869" sldId="406"/>
            <ac:spMk id="13" creationId="{06300B53-96D3-4637-88AB-80C9C381B67F}"/>
          </ac:spMkLst>
        </pc:spChg>
      </pc:sldChg>
      <pc:sldChg chg="modSp">
        <pc:chgData name="Andy Mallon" userId="8ed075f77b608d91" providerId="LiveId" clId="{8DB0FBBC-79B2-4DB2-9652-30BF97065B43}" dt="2019-10-14T21:34:20.215" v="2791" actId="27636"/>
        <pc:sldMkLst>
          <pc:docMk/>
          <pc:sldMk cId="865475324" sldId="407"/>
        </pc:sldMkLst>
        <pc:spChg chg="mod">
          <ac:chgData name="Andy Mallon" userId="8ed075f77b608d91" providerId="LiveId" clId="{8DB0FBBC-79B2-4DB2-9652-30BF97065B43}" dt="2019-10-14T21:34:20.215" v="2791" actId="27636"/>
          <ac:spMkLst>
            <pc:docMk/>
            <pc:sldMk cId="865475324" sldId="407"/>
            <ac:spMk id="2" creationId="{00000000-0000-0000-0000-000000000000}"/>
          </ac:spMkLst>
        </pc:spChg>
      </pc:sldChg>
      <pc:sldMasterChg chg="addSp delSp modSp modSldLayout">
        <pc:chgData name="Andy Mallon" userId="8ed075f77b608d91" providerId="LiveId" clId="{8DB0FBBC-79B2-4DB2-9652-30BF97065B43}" dt="2019-10-05T18:04:43.508" v="2414" actId="20577"/>
        <pc:sldMasterMkLst>
          <pc:docMk/>
          <pc:sldMasterMk cId="3254948153" sldId="2147483709"/>
        </pc:sldMasterMkLst>
        <pc:spChg chg="add del">
          <ac:chgData name="Andy Mallon" userId="8ed075f77b608d91" providerId="LiveId" clId="{8DB0FBBC-79B2-4DB2-9652-30BF97065B43}" dt="2019-10-05T18:04:14.233" v="2404"/>
          <ac:spMkLst>
            <pc:docMk/>
            <pc:sldMasterMk cId="3254948153" sldId="2147483709"/>
            <ac:spMk id="2" creationId="{38A63B8D-6D8A-4AC2-BBEF-1F0794E514C4}"/>
          </ac:spMkLst>
        </pc:spChg>
        <pc:spChg chg="mod">
          <ac:chgData name="Andy Mallon" userId="8ed075f77b608d91" providerId="LiveId" clId="{8DB0FBBC-79B2-4DB2-9652-30BF97065B43}" dt="2019-10-05T18:04:30.873" v="2410" actId="1076"/>
          <ac:spMkLst>
            <pc:docMk/>
            <pc:sldMasterMk cId="3254948153" sldId="2147483709"/>
            <ac:spMk id="20" creationId="{00000000-0000-0000-0000-000000000000}"/>
          </ac:spMkLst>
        </pc:spChg>
        <pc:grpChg chg="mod">
          <ac:chgData name="Andy Mallon" userId="8ed075f77b608d91" providerId="LiveId" clId="{8DB0FBBC-79B2-4DB2-9652-30BF97065B43}" dt="2019-10-05T18:04:25.025" v="2408"/>
          <ac:grpSpMkLst>
            <pc:docMk/>
            <pc:sldMasterMk cId="3254948153" sldId="2147483709"/>
            <ac:grpSpMk id="14" creationId="{00000000-0000-0000-0000-000000000000}"/>
          </ac:grpSpMkLst>
        </pc:grpChg>
        <pc:sldLayoutChg chg="modSp">
          <pc:chgData name="Andy Mallon" userId="8ed075f77b608d91" providerId="LiveId" clId="{8DB0FBBC-79B2-4DB2-9652-30BF97065B43}" dt="2019-10-05T18:04:43.508" v="2414" actId="20577"/>
          <pc:sldLayoutMkLst>
            <pc:docMk/>
            <pc:sldMasterMk cId="3254948153" sldId="2147483709"/>
            <pc:sldLayoutMk cId="734593049" sldId="2147483711"/>
          </pc:sldLayoutMkLst>
          <pc:spChg chg="mod">
            <ac:chgData name="Andy Mallon" userId="8ed075f77b608d91" providerId="LiveId" clId="{8DB0FBBC-79B2-4DB2-9652-30BF97065B43}" dt="2019-10-05T18:04:43.508" v="2414" actId="20577"/>
            <ac:spMkLst>
              <pc:docMk/>
              <pc:sldMasterMk cId="3254948153" sldId="2147483709"/>
              <pc:sldLayoutMk cId="734593049" sldId="2147483711"/>
              <ac:spMk id="18" creationId="{00000000-0000-0000-0000-000000000000}"/>
            </ac:spMkLst>
          </pc:spChg>
        </pc:sldLayoutChg>
      </pc:sldMasterChg>
    </pc:docChg>
  </pc:docChgLst>
  <pc:docChgLst>
    <pc:chgData name="Andy Mallon" userId="0dfd7ab5-17aa-4ac6-b039-e05176edc781" providerId="ADAL" clId="{1E84ED31-1F1F-4BBA-B810-DF210327B36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formatting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D5633BDD-D355-4844-9E27-7AB02381B099}">
      <dgm:prSet phldrT="[Text]"/>
      <dgm:spPr/>
      <dgm:t>
        <a:bodyPr/>
        <a:lstStyle/>
        <a:p>
          <a:r>
            <a:rPr lang="en-US"/>
            <a:t>Professional tone</a:t>
          </a:r>
          <a:endParaRPr lang="en-US" dirty="0"/>
        </a:p>
      </dgm:t>
    </dgm:pt>
    <dgm:pt modelId="{6C937FE5-C2A6-4B32-9192-1FA895157420}" type="parTrans" cxnId="{34702791-B4EB-4D38-A3F7-2AAC702430EA}">
      <dgm:prSet/>
      <dgm:spPr/>
      <dgm:t>
        <a:bodyPr/>
        <a:lstStyle/>
        <a:p>
          <a:endParaRPr lang="en-US"/>
        </a:p>
      </dgm:t>
    </dgm:pt>
    <dgm:pt modelId="{B4B8DE41-EE9F-4CA7-B92F-0930234CDC4D}" type="sibTrans" cxnId="{34702791-B4EB-4D38-A3F7-2AAC702430EA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D8094C7E-1AF1-4F10-AA9C-A3F990BDA91A}" type="pres">
      <dgm:prSet presAssocID="{D5633BDD-D355-4844-9E27-7AB02381B099}" presName="noChildren" presStyleCnt="0"/>
      <dgm:spPr/>
    </dgm:pt>
    <dgm:pt modelId="{D0FD892F-C1B2-4501-88A6-6E6B8939CC41}" type="pres">
      <dgm:prSet presAssocID="{D5633BDD-D355-4844-9E27-7AB02381B099}" presName="gap" presStyleCnt="0"/>
      <dgm:spPr/>
    </dgm:pt>
    <dgm:pt modelId="{2A186488-B358-4A70-A683-DBED70053FD0}" type="pres">
      <dgm:prSet presAssocID="{D5633BDD-D355-4844-9E27-7AB02381B099}" presName="medCircle2" presStyleLbl="vennNode1" presStyleIdx="2" presStyleCnt="3"/>
      <dgm:spPr/>
    </dgm:pt>
    <dgm:pt modelId="{20A05A8E-1519-4EB5-9603-29009F375277}" type="pres">
      <dgm:prSet presAssocID="{D5633BDD-D355-4844-9E27-7AB02381B099}" presName="txLvlOnly1" presStyleLbl="revTx" presStyleIdx="2" presStyleCnt="3"/>
      <dgm:spPr/>
    </dgm:pt>
  </dgm:ptLst>
  <dgm:cxnLst>
    <dgm:cxn modelId="{7A64132D-DB26-4472-AABA-8EEB4D016B9D}" type="presOf" srcId="{D5633BDD-D355-4844-9E27-7AB02381B099}" destId="{20A05A8E-1519-4EB5-9603-29009F375277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34702791-B4EB-4D38-A3F7-2AAC702430EA}" srcId="{48543E30-EA61-4DBE-860E-FDFF05332259}" destId="{D5633BDD-D355-4844-9E27-7AB02381B099}" srcOrd="2" destOrd="0" parTransId="{6C937FE5-C2A6-4B32-9192-1FA895157420}" sibTransId="{B4B8DE41-EE9F-4CA7-B92F-0930234CDC4D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4508ADB2-469D-4057-9477-EA74E3803CF8}" type="presParOf" srcId="{57559FE5-08E7-4857-AAEC-842A447FCCD2}" destId="{D8094C7E-1AF1-4F10-AA9C-A3F990BDA91A}" srcOrd="2" destOrd="0" presId="urn:microsoft.com/office/officeart/2008/layout/VerticalCircleList"/>
    <dgm:cxn modelId="{B71DA1D1-04B3-4DA2-8491-BB95E5EB2109}" type="presParOf" srcId="{D8094C7E-1AF1-4F10-AA9C-A3F990BDA91A}" destId="{D0FD892F-C1B2-4501-88A6-6E6B8939CC41}" srcOrd="0" destOrd="0" presId="urn:microsoft.com/office/officeart/2008/layout/VerticalCircleList"/>
    <dgm:cxn modelId="{9791337F-7C9F-44A4-A6C4-5B65C0F9B773}" type="presParOf" srcId="{D8094C7E-1AF1-4F10-AA9C-A3F990BDA91A}" destId="{2A186488-B358-4A70-A683-DBED70053FD0}" srcOrd="1" destOrd="0" presId="urn:microsoft.com/office/officeart/2008/layout/VerticalCircleList"/>
    <dgm:cxn modelId="{80F9D707-6D4F-4CD7-B004-C524380ED144}" type="presParOf" srcId="{D8094C7E-1AF1-4F10-AA9C-A3F990BDA91A}" destId="{20A05A8E-1519-4EB5-9603-29009F375277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</a:t>
          </a:r>
          <a:r>
            <a:rPr lang="en-US" b="0" dirty="0"/>
            <a:t>yourself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252123" y="787748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732916" y="787748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Professional formatting</a:t>
          </a:r>
        </a:p>
      </dsp:txBody>
      <dsp:txXfrm>
        <a:off x="732916" y="787748"/>
        <a:ext cx="5130412" cy="961585"/>
      </dsp:txXfrm>
    </dsp:sp>
    <dsp:sp modelId="{59F5DFEC-9EA1-491E-92BF-F6B7A695DE2A}">
      <dsp:nvSpPr>
        <dsp:cNvPr id="0" name=""/>
        <dsp:cNvSpPr/>
      </dsp:nvSpPr>
      <dsp:spPr>
        <a:xfrm>
          <a:off x="252123" y="1749334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732916" y="1749334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Professional language</a:t>
          </a:r>
        </a:p>
      </dsp:txBody>
      <dsp:txXfrm>
        <a:off x="732916" y="1749334"/>
        <a:ext cx="5130412" cy="961585"/>
      </dsp:txXfrm>
    </dsp:sp>
    <dsp:sp modelId="{2A186488-B358-4A70-A683-DBED70053FD0}">
      <dsp:nvSpPr>
        <dsp:cNvPr id="0" name=""/>
        <dsp:cNvSpPr/>
      </dsp:nvSpPr>
      <dsp:spPr>
        <a:xfrm>
          <a:off x="252123" y="2710920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0A05A8E-1519-4EB5-9603-29009F375277}">
      <dsp:nvSpPr>
        <dsp:cNvPr id="0" name=""/>
        <dsp:cNvSpPr/>
      </dsp:nvSpPr>
      <dsp:spPr>
        <a:xfrm>
          <a:off x="732916" y="2710920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Professional tone</a:t>
          </a:r>
          <a:endParaRPr lang="en-US" sz="4200" kern="1200" dirty="0"/>
        </a:p>
      </dsp:txBody>
      <dsp:txXfrm>
        <a:off x="732916" y="2710920"/>
        <a:ext cx="5130412" cy="961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273900" y="615721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796222" y="615721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over-sell yourself</a:t>
          </a:r>
        </a:p>
      </dsp:txBody>
      <dsp:txXfrm>
        <a:off x="796222" y="615721"/>
        <a:ext cx="5573554" cy="1044643"/>
      </dsp:txXfrm>
    </dsp:sp>
    <dsp:sp modelId="{59F5DFEC-9EA1-491E-92BF-F6B7A695DE2A}">
      <dsp:nvSpPr>
        <dsp:cNvPr id="0" name=""/>
        <dsp:cNvSpPr/>
      </dsp:nvSpPr>
      <dsp:spPr>
        <a:xfrm>
          <a:off x="273900" y="1660364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796222" y="1660364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</a:t>
          </a:r>
          <a:r>
            <a:rPr lang="en-US" sz="3800" b="1" kern="1200" dirty="0">
              <a:solidFill>
                <a:schemeClr val="accent5"/>
              </a:solidFill>
            </a:rPr>
            <a:t>under-sell</a:t>
          </a:r>
          <a:r>
            <a:rPr lang="en-US" sz="3800" b="1" kern="1200" dirty="0"/>
            <a:t> </a:t>
          </a:r>
          <a:r>
            <a:rPr lang="en-US" sz="3800" b="0" kern="1200" dirty="0"/>
            <a:t>yourself</a:t>
          </a:r>
        </a:p>
      </dsp:txBody>
      <dsp:txXfrm>
        <a:off x="796222" y="1660364"/>
        <a:ext cx="5573554" cy="1044643"/>
      </dsp:txXfrm>
    </dsp:sp>
    <dsp:sp modelId="{EF348A0A-E6E1-4BB1-A399-95C60C04DD46}">
      <dsp:nvSpPr>
        <dsp:cNvPr id="0" name=""/>
        <dsp:cNvSpPr/>
      </dsp:nvSpPr>
      <dsp:spPr>
        <a:xfrm>
          <a:off x="273900" y="2705008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796222" y="2705008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hide your personality</a:t>
          </a:r>
        </a:p>
      </dsp:txBody>
      <dsp:txXfrm>
        <a:off x="796222" y="2705008"/>
        <a:ext cx="5573554" cy="1044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2020-04-15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4945857" y="6397183"/>
              <a:ext cx="260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am2.co/dream-job-ppt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articles/steph-lockes-one-page-cv/wbttfmfqcdtq" TargetMode="External"/><Relationship Id="rId2" Type="http://schemas.openxmlformats.org/officeDocument/2006/relationships/hyperlink" Target="https://am2.co/category/professional-developm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ib04UR2KRMc?t=6m05s" TargetMode="External"/><Relationship Id="rId5" Type="http://schemas.openxmlformats.org/officeDocument/2006/relationships/hyperlink" Target="https://youtu.be/3u2yF0ZQlq8?t=184" TargetMode="External"/><Relationship Id="rId4" Type="http://schemas.openxmlformats.org/officeDocument/2006/relationships/hyperlink" Target="https://www.brentozar.com/archive/2012/09/write-killer-technical-resume-five-step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 dirty="0"/>
              <a:t>Andy Mallon	he/him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56" y="1957450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8728498" y="3910698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43796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“You can do anything if you put your mind to it”</a:t>
            </a:r>
          </a:p>
          <a:p>
            <a:pPr lvl="1"/>
            <a:r>
              <a:rPr lang="en-US" sz="3200" dirty="0"/>
              <a:t>This is totally a lie</a:t>
            </a:r>
          </a:p>
          <a:p>
            <a:pPr lvl="1"/>
            <a:r>
              <a:rPr lang="en-US" sz="3200" dirty="0"/>
              <a:t>I will never be an opera singer</a:t>
            </a:r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034208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479533" cy="1808038"/>
          </a:xfrm>
        </p:spPr>
        <p:txBody>
          <a:bodyPr>
            <a:normAutofit/>
          </a:bodyPr>
          <a:lstStyle/>
          <a:p>
            <a:r>
              <a:rPr lang="en-US" sz="3200" dirty="0"/>
              <a:t>You can’t get there if you don’t know where you’re going</a:t>
            </a:r>
          </a:p>
          <a:p>
            <a:r>
              <a:rPr lang="en-US" sz="3200" dirty="0"/>
              <a:t>Do you want to be a spirulina rancher?</a:t>
            </a:r>
          </a:p>
          <a:p>
            <a:r>
              <a:rPr lang="en-US" sz="3200" dirty="0"/>
              <a:t>Do you want to work for Microsoft?</a:t>
            </a:r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15889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843664"/>
          </a:xfrm>
        </p:spPr>
        <p:txBody>
          <a:bodyPr>
            <a:normAutofit/>
          </a:bodyPr>
          <a:lstStyle/>
          <a:p>
            <a:r>
              <a:rPr lang="en-US" sz="3200" dirty="0"/>
              <a:t>It doesn’t have to be a direct route</a:t>
            </a:r>
          </a:p>
          <a:p>
            <a:r>
              <a:rPr lang="en-US" sz="3200" dirty="0"/>
              <a:t>Everyone has missteps &amp; detours</a:t>
            </a:r>
          </a:p>
          <a:p>
            <a:pPr lvl="1"/>
            <a:r>
              <a:rPr lang="en-US" sz="3200" dirty="0"/>
              <a:t>My path to here hasn’t always been direct…</a:t>
            </a:r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837330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544847" cy="1513914"/>
          </a:xfrm>
        </p:spPr>
        <p:txBody>
          <a:bodyPr>
            <a:noAutofit/>
          </a:bodyPr>
          <a:lstStyle/>
          <a:p>
            <a:r>
              <a:rPr lang="en-US" sz="3200" dirty="0"/>
              <a:t>Networking is important</a:t>
            </a:r>
          </a:p>
          <a:p>
            <a:r>
              <a:rPr lang="en-US" sz="3200" dirty="0"/>
              <a:t>Referrals / references are important</a:t>
            </a:r>
          </a:p>
          <a:p>
            <a:r>
              <a:rPr lang="en-US" sz="3200" dirty="0"/>
              <a:t>Sponsorship / mentorship can be tremendously helpful</a:t>
            </a:r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is a resume?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02FD9C-20CD-49BE-9A84-794E46A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purpose of your resume?</a:t>
            </a:r>
          </a:p>
        </p:txBody>
      </p:sp>
      <p:pic>
        <p:nvPicPr>
          <p:cNvPr id="10" name="Content Placeholder 9" descr="Paper">
            <a:extLst>
              <a:ext uri="{FF2B5EF4-FFF2-40B4-BE49-F238E27FC236}">
                <a16:creationId xmlns:a16="http://schemas.microsoft.com/office/drawing/2014/main" id="{50F4C309-8DB8-4BC6-B475-EF7DE2839E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654" y="1347107"/>
            <a:ext cx="4810743" cy="4810743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964E7E-903C-4DFC-8B3A-CDDDF3C4F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6650842" cy="4814460"/>
          </a:xfrm>
        </p:spPr>
        <p:txBody>
          <a:bodyPr anchor="ctr"/>
          <a:lstStyle/>
          <a:p>
            <a:r>
              <a:rPr lang="en-US" dirty="0"/>
              <a:t>It’s to get a new job, right?</a:t>
            </a:r>
          </a:p>
          <a:p>
            <a:pPr lvl="1"/>
            <a:r>
              <a:rPr lang="en-US" dirty="0"/>
              <a:t>Nope</a:t>
            </a:r>
          </a:p>
          <a:p>
            <a:pPr lvl="1"/>
            <a:endParaRPr lang="en-US" dirty="0"/>
          </a:p>
          <a:p>
            <a:r>
              <a:rPr lang="en-US" dirty="0"/>
              <a:t>Your resume gets you an interview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interview</a:t>
            </a:r>
            <a:r>
              <a:rPr lang="en-US" dirty="0"/>
              <a:t> gets you a job</a:t>
            </a:r>
          </a:p>
        </p:txBody>
      </p:sp>
      <p:pic>
        <p:nvPicPr>
          <p:cNvPr id="14" name="Content Placeholder 11" descr="Question mark">
            <a:extLst>
              <a:ext uri="{FF2B5EF4-FFF2-40B4-BE49-F238E27FC236}">
                <a16:creationId xmlns:a16="http://schemas.microsoft.com/office/drawing/2014/main" id="{A9FBF72B-9491-4D60-86F5-609D84A9F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2175020"/>
            <a:ext cx="914400" cy="914400"/>
          </a:xfrm>
          <a:prstGeom prst="rect">
            <a:avLst/>
          </a:prstGeom>
        </p:spPr>
      </p:pic>
      <p:pic>
        <p:nvPicPr>
          <p:cNvPr id="15" name="Content Placeholder 11" descr="Question mark">
            <a:extLst>
              <a:ext uri="{FF2B5EF4-FFF2-40B4-BE49-F238E27FC236}">
                <a16:creationId xmlns:a16="http://schemas.microsoft.com/office/drawing/2014/main" id="{5E5AAB98-A3D5-4B72-A54C-9C37B90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323093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Question mark">
            <a:extLst>
              <a:ext uri="{FF2B5EF4-FFF2-40B4-BE49-F238E27FC236}">
                <a16:creationId xmlns:a16="http://schemas.microsoft.com/office/drawing/2014/main" id="{D552FE53-494D-41C6-BC20-1995472D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4286852"/>
            <a:ext cx="914400" cy="914400"/>
          </a:xfrm>
          <a:prstGeom prst="rect">
            <a:avLst/>
          </a:prstGeom>
        </p:spPr>
      </p:pic>
      <p:pic>
        <p:nvPicPr>
          <p:cNvPr id="17" name="Content Placeholder 11" descr="Question mark">
            <a:extLst>
              <a:ext uri="{FF2B5EF4-FFF2-40B4-BE49-F238E27FC236}">
                <a16:creationId xmlns:a16="http://schemas.microsoft.com/office/drawing/2014/main" id="{9B440514-FC13-4ACC-B1D3-61A516BE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3230936"/>
            <a:ext cx="914400" cy="914400"/>
          </a:xfrm>
          <a:prstGeom prst="rect">
            <a:avLst/>
          </a:prstGeom>
        </p:spPr>
      </p:pic>
      <p:pic>
        <p:nvPicPr>
          <p:cNvPr id="18" name="Content Placeholder 11" descr="Question mark">
            <a:extLst>
              <a:ext uri="{FF2B5EF4-FFF2-40B4-BE49-F238E27FC236}">
                <a16:creationId xmlns:a16="http://schemas.microsoft.com/office/drawing/2014/main" id="{394E2ACF-0BB8-4335-A5A2-62B5883D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4286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 (more on this later)</a:t>
            </a:r>
          </a:p>
          <a:p>
            <a:r>
              <a:rPr lang="en-US" dirty="0"/>
              <a:t>Don’t use an unprofessional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opposite of bad</a:t>
            </a:r>
          </a:p>
          <a:p>
            <a:pPr lvl="1"/>
            <a:r>
              <a:rPr lang="en-US" dirty="0"/>
              <a:t>Tidy</a:t>
            </a:r>
          </a:p>
          <a:p>
            <a:pPr lvl="1"/>
            <a:r>
              <a:rPr lang="en-US" dirty="0"/>
              <a:t>Concise</a:t>
            </a:r>
          </a:p>
          <a:p>
            <a:pPr lvl="1"/>
            <a:r>
              <a:rPr lang="en-US" dirty="0"/>
              <a:t>Accurate</a:t>
            </a:r>
          </a:p>
          <a:p>
            <a:pPr lvl="1"/>
            <a:r>
              <a:rPr lang="en-US" dirty="0"/>
              <a:t>Pretty</a:t>
            </a:r>
          </a:p>
          <a:p>
            <a:pPr lvl="1"/>
            <a:r>
              <a:rPr lang="en-US" dirty="0"/>
              <a:t>Thoughtful</a:t>
            </a:r>
          </a:p>
          <a:p>
            <a:pPr lvl="1"/>
            <a:r>
              <a:rPr lang="en-US" dirty="0"/>
              <a:t>Professional</a:t>
            </a:r>
          </a:p>
          <a:p>
            <a:r>
              <a:rPr lang="en-US" b="1" dirty="0">
                <a:solidFill>
                  <a:schemeClr val="accent5"/>
                </a:solidFill>
              </a:rPr>
              <a:t>Tell a story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37618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professional, but 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/>
        </p:nvGraphicFramePr>
        <p:xfrm>
          <a:off x="0" y="691097"/>
          <a:ext cx="5863328" cy="446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A8CC5E-008F-4267-8AEC-6E825B7BEABB}"/>
              </a:ext>
            </a:extLst>
          </p:cNvPr>
          <p:cNvGraphicFramePr/>
          <p:nvPr/>
        </p:nvGraphicFramePr>
        <p:xfrm>
          <a:off x="5528280" y="2212708"/>
          <a:ext cx="6369777" cy="436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178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8" name="Picture 2" descr="Image result for flames emoji">
            <a:extLst>
              <a:ext uri="{FF2B5EF4-FFF2-40B4-BE49-F238E27FC236}">
                <a16:creationId xmlns:a16="http://schemas.microsoft.com/office/drawing/2014/main" id="{72AC603D-3B85-43A6-9529-F66F586A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8" y="1014729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lames emoji">
            <a:extLst>
              <a:ext uri="{FF2B5EF4-FFF2-40B4-BE49-F238E27FC236}">
                <a16:creationId xmlns:a16="http://schemas.microsoft.com/office/drawing/2014/main" id="{3621288F-ED16-47B7-AD79-BEB641AA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5" y="1014728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flames emoji">
            <a:extLst>
              <a:ext uri="{FF2B5EF4-FFF2-40B4-BE49-F238E27FC236}">
                <a16:creationId xmlns:a16="http://schemas.microsoft.com/office/drawing/2014/main" id="{E49A444E-BACC-466B-8307-B540911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12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lames emoji">
            <a:extLst>
              <a:ext uri="{FF2B5EF4-FFF2-40B4-BE49-F238E27FC236}">
                <a16:creationId xmlns:a16="http://schemas.microsoft.com/office/drawing/2014/main" id="{543A1AA0-AE58-4170-95D0-8FFB27F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0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zy emoji">
            <a:extLst>
              <a:ext uri="{FF2B5EF4-FFF2-40B4-BE49-F238E27FC236}">
                <a16:creationId xmlns:a16="http://schemas.microsoft.com/office/drawing/2014/main" id="{049C6F9C-39C7-436B-8A39-01475191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10164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eep emoji">
            <a:extLst>
              <a:ext uri="{FF2B5EF4-FFF2-40B4-BE49-F238E27FC236}">
                <a16:creationId xmlns:a16="http://schemas.microsoft.com/office/drawing/2014/main" id="{50B666D9-3869-4020-9317-3F505D0B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48" y="3117272"/>
            <a:ext cx="1494797" cy="149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2052" name="Picture 4" descr="Image result for chili emoji">
            <a:extLst>
              <a:ext uri="{FF2B5EF4-FFF2-40B4-BE49-F238E27FC236}">
                <a16:creationId xmlns:a16="http://schemas.microsoft.com/office/drawing/2014/main" id="{F38314F0-A453-44EA-AAB6-D3F6103F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47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hili emoji">
            <a:extLst>
              <a:ext uri="{FF2B5EF4-FFF2-40B4-BE49-F238E27FC236}">
                <a16:creationId xmlns:a16="http://schemas.microsoft.com/office/drawing/2014/main" id="{E3F5E1EB-CBD2-406A-88B8-4C99791D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05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hili emoji">
            <a:extLst>
              <a:ext uri="{FF2B5EF4-FFF2-40B4-BE49-F238E27FC236}">
                <a16:creationId xmlns:a16="http://schemas.microsoft.com/office/drawing/2014/main" id="{14A8E9E6-6DFA-4D5E-8F0C-B63FADCF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863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hili emoji">
            <a:extLst>
              <a:ext uri="{FF2B5EF4-FFF2-40B4-BE49-F238E27FC236}">
                <a16:creationId xmlns:a16="http://schemas.microsoft.com/office/drawing/2014/main" id="{CD5FB2E6-F3E9-401A-94E3-7B801B48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20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oring emoji">
            <a:extLst>
              <a:ext uri="{FF2B5EF4-FFF2-40B4-BE49-F238E27FC236}">
                <a16:creationId xmlns:a16="http://schemas.microsoft.com/office/drawing/2014/main" id="{4D54B44E-36C4-4E6C-87E4-F9AB7D34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7" y="3124199"/>
            <a:ext cx="2621231" cy="26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8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314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A29DD-6764-4547-A1A5-B9B2B82C51ED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881495 h 4732317"/>
              <a:gd name="connsiteX1" fmla="*/ 213096 w 11293434"/>
              <a:gd name="connsiteY1" fmla="*/ 1534626 h 4732317"/>
              <a:gd name="connsiteX2" fmla="*/ 3143634 w 11293434"/>
              <a:gd name="connsiteY2" fmla="*/ 1534626 h 4732317"/>
              <a:gd name="connsiteX3" fmla="*/ 3143634 w 11293434"/>
              <a:gd name="connsiteY3" fmla="*/ 881495 h 4732317"/>
              <a:gd name="connsiteX4" fmla="*/ 8071097 w 11293434"/>
              <a:gd name="connsiteY4" fmla="*/ 228364 h 4732317"/>
              <a:gd name="connsiteX5" fmla="*/ 8071097 w 11293434"/>
              <a:gd name="connsiteY5" fmla="*/ 881495 h 4732317"/>
              <a:gd name="connsiteX6" fmla="*/ 9993086 w 11293434"/>
              <a:gd name="connsiteY6" fmla="*/ 881495 h 4732317"/>
              <a:gd name="connsiteX7" fmla="*/ 9993086 w 11293434"/>
              <a:gd name="connsiteY7" fmla="*/ 228364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881495"/>
                </a:moveTo>
                <a:lnTo>
                  <a:pt x="213096" y="1534626"/>
                </a:lnTo>
                <a:lnTo>
                  <a:pt x="3143634" y="1534626"/>
                </a:lnTo>
                <a:lnTo>
                  <a:pt x="3143634" y="881495"/>
                </a:lnTo>
                <a:close/>
                <a:moveTo>
                  <a:pt x="8071097" y="228364"/>
                </a:moveTo>
                <a:lnTo>
                  <a:pt x="8071097" y="881495"/>
                </a:lnTo>
                <a:lnTo>
                  <a:pt x="9993086" y="881495"/>
                </a:lnTo>
                <a:lnTo>
                  <a:pt x="9993086" y="228364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056904" y="3835730"/>
            <a:ext cx="10390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/>
                </a:solidFill>
              </a:rPr>
              <a:t>Society</a:t>
            </a:r>
            <a:r>
              <a:rPr lang="en-US" sz="4400" dirty="0">
                <a:solidFill>
                  <a:schemeClr val="accent1"/>
                </a:solidFill>
              </a:rPr>
              <a:t> teaches us to associate stereotypes &amp; bias based on these qualities, despite experience to the contrary</a:t>
            </a:r>
          </a:p>
        </p:txBody>
      </p:sp>
    </p:spTree>
    <p:extLst>
      <p:ext uri="{BB962C8B-B14F-4D97-AF65-F5344CB8AC3E}">
        <p14:creationId xmlns:p14="http://schemas.microsoft.com/office/powerpoint/2010/main" val="20912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00B53-96D3-4637-88AB-80C9C381B67F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3944448 h 4732317"/>
              <a:gd name="connsiteX1" fmla="*/ 213096 w 11293434"/>
              <a:gd name="connsiteY1" fmla="*/ 4502853 h 4732317"/>
              <a:gd name="connsiteX2" fmla="*/ 9277212 w 11293434"/>
              <a:gd name="connsiteY2" fmla="*/ 4502853 h 4732317"/>
              <a:gd name="connsiteX3" fmla="*/ 9277212 w 11293434"/>
              <a:gd name="connsiteY3" fmla="*/ 3944448 h 4732317"/>
              <a:gd name="connsiteX4" fmla="*/ 7734598 w 11293434"/>
              <a:gd name="connsiteY4" fmla="*/ 3331573 h 4732317"/>
              <a:gd name="connsiteX5" fmla="*/ 7734598 w 11293434"/>
              <a:gd name="connsiteY5" fmla="*/ 3889978 h 4732317"/>
              <a:gd name="connsiteX6" fmla="*/ 10833786 w 11293434"/>
              <a:gd name="connsiteY6" fmla="*/ 3889978 h 4732317"/>
              <a:gd name="connsiteX7" fmla="*/ 10833786 w 11293434"/>
              <a:gd name="connsiteY7" fmla="*/ 3331573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3944448"/>
                </a:moveTo>
                <a:lnTo>
                  <a:pt x="213096" y="4502853"/>
                </a:lnTo>
                <a:lnTo>
                  <a:pt x="9277212" y="4502853"/>
                </a:lnTo>
                <a:lnTo>
                  <a:pt x="9277212" y="3944448"/>
                </a:lnTo>
                <a:close/>
                <a:moveTo>
                  <a:pt x="7734598" y="3331573"/>
                </a:moveTo>
                <a:lnTo>
                  <a:pt x="7734598" y="3889978"/>
                </a:lnTo>
                <a:lnTo>
                  <a:pt x="10833786" y="3889978"/>
                </a:lnTo>
                <a:lnTo>
                  <a:pt x="10833786" y="3331573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201387" y="1710254"/>
            <a:ext cx="10390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We don’t do it on purpose, and might not even realize we are doing it.</a:t>
            </a:r>
          </a:p>
        </p:txBody>
      </p:sp>
    </p:spTree>
    <p:extLst>
      <p:ext uri="{BB962C8B-B14F-4D97-AF65-F5344CB8AC3E}">
        <p14:creationId xmlns:p14="http://schemas.microsoft.com/office/powerpoint/2010/main" val="414145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“Implicit bias triggers”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>
                <a:hlinkClick r:id="rId2"/>
              </a:rPr>
              <a:t>https://am2.co/category/professional-development/</a:t>
            </a:r>
            <a:r>
              <a:rPr lang="en-US" dirty="0"/>
              <a:t> 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3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4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Jes</a:t>
            </a:r>
            <a:r>
              <a:rPr lang="en-US" dirty="0"/>
              <a:t> Borland “Busy is a 4-letter </a:t>
            </a:r>
            <a:r>
              <a:rPr lang="en-US"/>
              <a:t>word”</a:t>
            </a:r>
          </a:p>
          <a:p>
            <a:pPr lvl="1"/>
            <a:r>
              <a:rPr lang="en-US">
                <a:hlinkClick r:id="rId5"/>
              </a:rPr>
              <a:t>https</a:t>
            </a:r>
            <a:r>
              <a:rPr lang="en-US" dirty="0">
                <a:hlinkClick r:id="rId5"/>
              </a:rPr>
              <a:t>://youtu.be/3u2yF0ZQlq8?t=184</a:t>
            </a:r>
            <a:r>
              <a:rPr lang="en-US" dirty="0"/>
              <a:t> </a:t>
            </a:r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6"/>
              </a:rPr>
              <a:t>https://youtu.be/ib04UR2KRMc?t=6m05s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My story – Why I’m living my dream</a:t>
            </a:r>
          </a:p>
          <a:p>
            <a:r>
              <a:rPr lang="en-US" sz="4800" dirty="0"/>
              <a:t>Setting your career goals</a:t>
            </a:r>
          </a:p>
          <a:p>
            <a:r>
              <a:rPr lang="en-US" sz="4800" dirty="0"/>
              <a:t>WTF is a resume?</a:t>
            </a:r>
          </a:p>
          <a:p>
            <a:r>
              <a:rPr lang="en-US" sz="4800" dirty="0"/>
              <a:t>How to write a resume</a:t>
            </a:r>
          </a:p>
          <a:p>
            <a:r>
              <a:rPr lang="en-US" sz="4800" dirty="0"/>
              <a:t>How to navigate a job interviews &amp; offers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32301</TotalTime>
  <Words>1305</Words>
  <Application>Microsoft Office PowerPoint</Application>
  <PresentationFormat>Widescreen</PresentationFormat>
  <Paragraphs>242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Segoe UI Light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WTF is a resume?</vt:lpstr>
      <vt:lpstr>What is the purpose of your resume?</vt:lpstr>
      <vt:lpstr>How to write a bad resume</vt:lpstr>
      <vt:lpstr>Bad resumes are…</vt:lpstr>
      <vt:lpstr>Avoid these common pitfalls</vt:lpstr>
      <vt:lpstr>Professional Email Address</vt:lpstr>
      <vt:lpstr>How to write a good resume</vt:lpstr>
      <vt:lpstr>Good resumes…</vt:lpstr>
      <vt:lpstr>Be professional, but BE YOURSELF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bias”?</vt:lpstr>
      <vt:lpstr>What is “implicit bias”?</vt:lpstr>
      <vt:lpstr>What is “implicit bias”?</vt:lpstr>
      <vt:lpstr>What is “implicit bias”</vt:lpstr>
      <vt:lpstr>Examples of “Implicit bias triggers”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166</cp:revision>
  <dcterms:created xsi:type="dcterms:W3CDTF">2016-01-16T14:35:28Z</dcterms:created>
  <dcterms:modified xsi:type="dcterms:W3CDTF">2020-04-16T01:22:06Z</dcterms:modified>
</cp:coreProperties>
</file>